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2" r:id="rId4"/>
    <p:sldMasterId id="2147483753" r:id="rId5"/>
    <p:sldMasterId id="2147483754" r:id="rId6"/>
    <p:sldMasterId id="2147483755" r:id="rId7"/>
    <p:sldMasterId id="214748375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y="5143500" cx="9144000"/>
  <p:notesSz cx="6858000" cy="9144000"/>
  <p:embeddedFontLst>
    <p:embeddedFont>
      <p:font typeface="Amatic SC"/>
      <p:regular r:id="rId18"/>
      <p:bold r:id="rId19"/>
    </p:embeddedFont>
    <p:embeddedFont>
      <p:font typeface="News Cycle"/>
      <p:regular r:id="rId20"/>
      <p:bold r:id="rId21"/>
    </p:embeddedFont>
    <p:embeddedFont>
      <p:font typeface="Open Sans Light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ewsCycle-regular.fntdata"/><Relationship Id="rId22" Type="http://schemas.openxmlformats.org/officeDocument/2006/relationships/font" Target="fonts/OpenSansLight-regular.fntdata"/><Relationship Id="rId21" Type="http://schemas.openxmlformats.org/officeDocument/2006/relationships/font" Target="fonts/NewsCycle-bold.fntdata"/><Relationship Id="rId24" Type="http://schemas.openxmlformats.org/officeDocument/2006/relationships/font" Target="fonts/OpenSansLight-italic.fntdata"/><Relationship Id="rId23" Type="http://schemas.openxmlformats.org/officeDocument/2006/relationships/font" Target="fonts/OpenSans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OpenSans-regular.fntdata"/><Relationship Id="rId25" Type="http://schemas.openxmlformats.org/officeDocument/2006/relationships/font" Target="fonts/OpenSansLight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penSans-boldItalic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font" Target="fonts/AmaticSC-bold.fntdata"/><Relationship Id="rId18" Type="http://schemas.openxmlformats.org/officeDocument/2006/relationships/font" Target="fonts/AmaticSC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6088e42d88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6088e42d88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088e42d8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6088e42d8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f1bf897b2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af1bf897b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8982a35d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8982a35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720b4561d_6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5720b4561d_6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f1bf897b2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af1bf897b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af1bf897b2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af1bf897b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720b4561d_1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5720b4561d_1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&amp; Text V2">
  <p:cSld name="Blank">
    <p:bg>
      <p:bgPr>
        <a:solidFill>
          <a:srgbClr val="FFFFFF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105"/>
          <p:cNvSpPr/>
          <p:nvPr/>
        </p:nvSpPr>
        <p:spPr>
          <a:xfrm>
            <a:off x="-100" y="4634400"/>
            <a:ext cx="9144000" cy="5091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05"/>
          <p:cNvSpPr txBox="1"/>
          <p:nvPr>
            <p:ph idx="12" type="sldNum"/>
          </p:nvPr>
        </p:nvSpPr>
        <p:spPr>
          <a:xfrm>
            <a:off x="8272279" y="4832250"/>
            <a:ext cx="503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1pPr>
            <a:lvl2pPr lvl="1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2pPr>
            <a:lvl3pPr lvl="2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3pPr>
            <a:lvl4pPr lvl="3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4pPr>
            <a:lvl5pPr lvl="4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5pPr>
            <a:lvl6pPr lvl="5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6pPr>
            <a:lvl7pPr lvl="6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7pPr>
            <a:lvl8pPr lvl="7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8pPr>
            <a:lvl9pPr lvl="8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8" name="Google Shape;448;p105"/>
          <p:cNvCxnSpPr/>
          <p:nvPr/>
        </p:nvCxnSpPr>
        <p:spPr>
          <a:xfrm>
            <a:off x="531450" y="1186600"/>
            <a:ext cx="8081100" cy="0"/>
          </a:xfrm>
          <a:prstGeom prst="straightConnector1">
            <a:avLst/>
          </a:prstGeom>
          <a:noFill/>
          <a:ln cap="flat" cmpd="sng" w="38100">
            <a:solidFill>
              <a:srgbClr val="02B3E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9" name="Google Shape;449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442" y="4799078"/>
            <a:ext cx="1032138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05"/>
          <p:cNvSpPr txBox="1"/>
          <p:nvPr>
            <p:ph type="title"/>
          </p:nvPr>
        </p:nvSpPr>
        <p:spPr>
          <a:xfrm>
            <a:off x="531450" y="550000"/>
            <a:ext cx="7530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1" name="Google Shape;451;p105"/>
          <p:cNvSpPr txBox="1"/>
          <p:nvPr>
            <p:ph idx="2" type="title"/>
          </p:nvPr>
        </p:nvSpPr>
        <p:spPr>
          <a:xfrm>
            <a:off x="531575" y="1806700"/>
            <a:ext cx="80811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143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AutoNum type="arabicPeriod"/>
              <a:defRPr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7620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270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8890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17780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26670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35560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43180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52070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2" name="Google Shape;452;p105"/>
          <p:cNvSpPr txBox="1"/>
          <p:nvPr>
            <p:ph idx="3" type="title"/>
          </p:nvPr>
        </p:nvSpPr>
        <p:spPr>
          <a:xfrm>
            <a:off x="3098475" y="4832250"/>
            <a:ext cx="517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&amp; Text V3">
  <p:cSld name="Blank_1">
    <p:bg>
      <p:bgPr>
        <a:solidFill>
          <a:srgbClr val="FFFFFF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6"/>
          <p:cNvSpPr/>
          <p:nvPr/>
        </p:nvSpPr>
        <p:spPr>
          <a:xfrm>
            <a:off x="-100" y="4634400"/>
            <a:ext cx="9144000" cy="5091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1442" y="4799078"/>
            <a:ext cx="1032138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106"/>
          <p:cNvSpPr txBox="1"/>
          <p:nvPr>
            <p:ph type="title"/>
          </p:nvPr>
        </p:nvSpPr>
        <p:spPr>
          <a:xfrm>
            <a:off x="531450" y="550000"/>
            <a:ext cx="75309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7" name="Google Shape;457;p106"/>
          <p:cNvSpPr txBox="1"/>
          <p:nvPr>
            <p:ph idx="2" type="title"/>
          </p:nvPr>
        </p:nvSpPr>
        <p:spPr>
          <a:xfrm>
            <a:off x="531575" y="1806700"/>
            <a:ext cx="80811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143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AutoNum type="arabicPeriod"/>
              <a:defRPr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7620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270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8890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17780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26670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35560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43180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52070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8" name="Google Shape;458;p106"/>
          <p:cNvSpPr txBox="1"/>
          <p:nvPr>
            <p:ph idx="3" type="title"/>
          </p:nvPr>
        </p:nvSpPr>
        <p:spPr>
          <a:xfrm>
            <a:off x="3098475" y="4832250"/>
            <a:ext cx="517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9" name="Google Shape;459;p106"/>
          <p:cNvSpPr txBox="1"/>
          <p:nvPr>
            <p:ph idx="12" type="sldNum"/>
          </p:nvPr>
        </p:nvSpPr>
        <p:spPr>
          <a:xfrm>
            <a:off x="8272279" y="4832250"/>
            <a:ext cx="5037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1pPr>
            <a:lvl2pPr lvl="1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2pPr>
            <a:lvl3pPr lvl="2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3pPr>
            <a:lvl4pPr lvl="3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4pPr>
            <a:lvl5pPr lvl="4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5pPr>
            <a:lvl6pPr lvl="5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6pPr>
            <a:lvl7pPr lvl="6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7pPr>
            <a:lvl8pPr lvl="7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8pPr>
            <a:lvl9pPr lvl="8" rtl="0" algn="ctr">
              <a:buClr>
                <a:srgbClr val="7D97AD"/>
              </a:buClr>
              <a:buSzPts val="700"/>
              <a:buFont typeface="Open Sans"/>
              <a:buNone/>
              <a:defRPr sz="900"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V3">
  <p:cSld name="Logo B Dark_1">
    <p:bg>
      <p:bgPr>
        <a:solidFill>
          <a:srgbClr val="2E3D49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dacity_ForEnterprise_Lockup_OverSlate.png" id="461" name="Google Shape;461;p107"/>
          <p:cNvPicPr preferRelativeResize="0"/>
          <p:nvPr/>
        </p:nvPicPr>
        <p:blipFill rotWithShape="1">
          <a:blip r:embed="rId2">
            <a:alphaModFix/>
          </a:blip>
          <a:srcRect b="-20168" l="-4908" r="-4897" t="-20182"/>
          <a:stretch/>
        </p:blipFill>
        <p:spPr>
          <a:xfrm>
            <a:off x="2297100" y="2058750"/>
            <a:ext cx="4549800" cy="1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V1">
  <p:cSld name="Logo B Dark_1_2">
    <p:bg>
      <p:bgPr>
        <a:solidFill>
          <a:srgbClr val="02B3E4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1825" y="2123713"/>
            <a:ext cx="5120350" cy="8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2">
    <p:bg>
      <p:bgPr>
        <a:solidFill>
          <a:srgbClr val="FFFFFF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0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with Subtitle Light 1">
  <p:cSld name="Color Segue with Subtitle Ligh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1_Title"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2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0" y="4823388"/>
            <a:ext cx="9144000" cy="320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 txBox="1"/>
          <p:nvPr/>
        </p:nvSpPr>
        <p:spPr>
          <a:xfrm>
            <a:off x="6362974" y="4840656"/>
            <a:ext cx="23349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Building the future of education</a:t>
            </a:r>
            <a:endParaRPr/>
          </a:p>
        </p:txBody>
      </p:sp>
      <p:pic>
        <p:nvPicPr>
          <p:cNvPr descr="240-wordmark-white.png" id="64" name="Google Shape;6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200" y="4859369"/>
            <a:ext cx="863493" cy="24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ith Subtitle Light">
  <p:cSld name="Segue with Subtitle Light">
    <p:bg>
      <p:bgPr>
        <a:solidFill>
          <a:srgbClr val="02B3E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 2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124202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200"/>
              <a:buFont typeface="Open Sans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480-white.png" id="84" name="Google Shape;84;p19"/>
          <p:cNvPicPr preferRelativeResize="0"/>
          <p:nvPr/>
        </p:nvPicPr>
        <p:blipFill rotWithShape="1">
          <a:blip r:embed="rId2">
            <a:alphaModFix/>
          </a:blip>
          <a:srcRect b="31851" l="11523" r="11499" t="30943"/>
          <a:stretch/>
        </p:blipFill>
        <p:spPr>
          <a:xfrm>
            <a:off x="457200" y="4500000"/>
            <a:ext cx="2123623" cy="4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LOR">
  <p:cSld name="TITLE COLO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 type="tx">
  <p:cSld name="TITLE_AND_BOD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ith Subtitle">
  <p:cSld name="Segue with Subtitl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with Subtitle Light 2">
  <p:cSld name="Color Segue with Subtitle Ligh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Light">
  <p:cSld name="Segue Light">
    <p:bg>
      <p:bgPr>
        <a:solidFill>
          <a:srgbClr val="02B3E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Light 2">
  <p:cSld name="Color Segue Light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457200" y="667978"/>
            <a:ext cx="82296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1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">
  <p:cSld name="Title with Content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 &amp; Image">
  <p:cSld name="Title with Content &amp; Image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idx="1" type="body"/>
          </p:nvPr>
        </p:nvSpPr>
        <p:spPr>
          <a:xfrm>
            <a:off x="457200" y="912875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7" name="Google Shape;117;p28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8" name="Google Shape;118;p28"/>
          <p:cNvSpPr txBox="1"/>
          <p:nvPr>
            <p:ph type="title"/>
          </p:nvPr>
        </p:nvSpPr>
        <p:spPr>
          <a:xfrm>
            <a:off x="457200" y="304800"/>
            <a:ext cx="8229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9" name="Google Shape;119;p28"/>
          <p:cNvSpPr txBox="1"/>
          <p:nvPr>
            <p:ph idx="3" type="body"/>
          </p:nvPr>
        </p:nvSpPr>
        <p:spPr>
          <a:xfrm>
            <a:off x="457200" y="1714500"/>
            <a:ext cx="40251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121" name="Google Shape;121;p28"/>
          <p:cNvSpPr/>
          <p:nvPr>
            <p:ph idx="4" type="pic"/>
          </p:nvPr>
        </p:nvSpPr>
        <p:spPr>
          <a:xfrm>
            <a:off x="4662488" y="1714500"/>
            <a:ext cx="4024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Image">
    <p:bg>
      <p:bgPr>
        <a:solidFill>
          <a:srgbClr val="2D3D4A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">
  <p:cSld name="Demo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0"/>
          <p:cNvPicPr preferRelativeResize="0"/>
          <p:nvPr/>
        </p:nvPicPr>
        <p:blipFill rotWithShape="1">
          <a:blip r:embed="rId2">
            <a:alphaModFix/>
          </a:blip>
          <a:srcRect b="7534" l="0" r="7799" t="0"/>
          <a:stretch/>
        </p:blipFill>
        <p:spPr>
          <a:xfrm>
            <a:off x="6579650" y="2571750"/>
            <a:ext cx="25644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0"/>
          <p:cNvSpPr txBox="1"/>
          <p:nvPr>
            <p:ph idx="1" type="body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 Dark">
  <p:cSld name="Logo A Dark">
    <p:bg>
      <p:bgPr>
        <a:solidFill>
          <a:srgbClr val="2E3D49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/>
          <p:nvPr/>
        </p:nvSpPr>
        <p:spPr>
          <a:xfrm>
            <a:off x="3796401" y="3514398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 Light">
  <p:cSld name="Logo A Light">
    <p:bg>
      <p:bgPr>
        <a:solidFill>
          <a:srgbClr val="02B3E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2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2"/>
          <p:cNvSpPr/>
          <p:nvPr/>
        </p:nvSpPr>
        <p:spPr>
          <a:xfrm>
            <a:off x="3796401" y="3514725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" name="Google Shape;13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 Dark">
  <p:cSld name="Logo B Dark">
    <p:bg>
      <p:bgPr>
        <a:solidFill>
          <a:srgbClr val="2E3D49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3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3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679" y="2221260"/>
            <a:ext cx="41432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 Light">
  <p:cSld name="Logo B Light">
    <p:bg>
      <p:bgPr>
        <a:solidFill>
          <a:srgbClr val="02B3E4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4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313" y="2221260"/>
            <a:ext cx="41432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 Dark 1">
  <p:cSld name="Logo B Dark 1">
    <p:bg>
      <p:bgPr>
        <a:solidFill>
          <a:srgbClr val="2E3D49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5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5"/>
          <p:cNvSpPr/>
          <p:nvPr/>
        </p:nvSpPr>
        <p:spPr>
          <a:xfrm>
            <a:off x="3544176" y="321094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dacity_ForEnterprise_Lockup_OverSlate.png" id="152" name="Google Shape;152;p35"/>
          <p:cNvPicPr preferRelativeResize="0"/>
          <p:nvPr/>
        </p:nvPicPr>
        <p:blipFill rotWithShape="1">
          <a:blip r:embed="rId2">
            <a:alphaModFix/>
          </a:blip>
          <a:srcRect b="-5765" l="0" r="0" t="724"/>
          <a:stretch/>
        </p:blipFill>
        <p:spPr>
          <a:xfrm>
            <a:off x="2500350" y="2211749"/>
            <a:ext cx="4143299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5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 Light 1">
  <p:cSld name="Logo B Light 1">
    <p:bg>
      <p:bgPr>
        <a:solidFill>
          <a:srgbClr val="02B3E4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dacity_ForEnterprise_Lockup_OverCyan.png" id="156" name="Google Shape;156;p36"/>
          <p:cNvPicPr preferRelativeResize="0"/>
          <p:nvPr/>
        </p:nvPicPr>
        <p:blipFill rotWithShape="1">
          <a:blip r:embed="rId2">
            <a:alphaModFix/>
          </a:blip>
          <a:srcRect b="-5765" l="0" r="0" t="724"/>
          <a:stretch/>
        </p:blipFill>
        <p:spPr>
          <a:xfrm>
            <a:off x="2500350" y="2211749"/>
            <a:ext cx="4143299" cy="7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36"/>
          <p:cNvSpPr/>
          <p:nvPr/>
        </p:nvSpPr>
        <p:spPr>
          <a:xfrm>
            <a:off x="3544176" y="321094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 txBox="1"/>
          <p:nvPr>
            <p:ph type="title"/>
          </p:nvPr>
        </p:nvSpPr>
        <p:spPr>
          <a:xfrm>
            <a:off x="251222" y="141480"/>
            <a:ext cx="864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38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4" name="Google Shape;164;p38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" name="Google Shape;165;p38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166" name="Google Shape;166;p38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 1">
  <p:cSld name="Title 1 1"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9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9" name="Google Shape;169;p39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0" name="Google Shape;170;p39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1" name="Google Shape;171;p39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172" name="Google Shape;172;p39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1"/>
          <p:cNvSpPr txBox="1"/>
          <p:nvPr>
            <p:ph type="title"/>
          </p:nvPr>
        </p:nvSpPr>
        <p:spPr>
          <a:xfrm>
            <a:off x="355656" y="66405"/>
            <a:ext cx="85446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lvl="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34E"/>
              </a:buClr>
              <a:buSzPts val="6000"/>
              <a:buFont typeface="Amatic SC"/>
              <a:buNone/>
              <a:defRPr b="0" i="0" sz="6000" u="none" cap="none" strike="noStrike">
                <a:solidFill>
                  <a:srgbClr val="35434E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176" name="Google Shape;176;p41"/>
          <p:cNvCxnSpPr/>
          <p:nvPr/>
        </p:nvCxnSpPr>
        <p:spPr>
          <a:xfrm>
            <a:off x="485125" y="908521"/>
            <a:ext cx="8173800" cy="0"/>
          </a:xfrm>
          <a:prstGeom prst="straightConnector1">
            <a:avLst/>
          </a:prstGeom>
          <a:noFill/>
          <a:ln cap="flat" cmpd="sng" w="9525">
            <a:solidFill>
              <a:srgbClr val="8BB0C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457200" y="76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180" name="Google Shape;180;p42"/>
          <p:cNvSpPr txBox="1"/>
          <p:nvPr>
            <p:ph idx="1" type="body"/>
          </p:nvPr>
        </p:nvSpPr>
        <p:spPr>
          <a:xfrm>
            <a:off x="457200" y="1200151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30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24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24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cxnSp>
        <p:nvCxnSpPr>
          <p:cNvPr id="181" name="Google Shape;181;p42"/>
          <p:cNvCxnSpPr/>
          <p:nvPr/>
        </p:nvCxnSpPr>
        <p:spPr>
          <a:xfrm>
            <a:off x="1321150" y="933638"/>
            <a:ext cx="72852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42"/>
          <p:cNvCxnSpPr/>
          <p:nvPr/>
        </p:nvCxnSpPr>
        <p:spPr>
          <a:xfrm>
            <a:off x="563661" y="933629"/>
            <a:ext cx="757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1300"/>
              <a:buFont typeface="Open Sans"/>
              <a:buNone/>
              <a:defRPr b="0" i="0" sz="13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Light 1">
  <p:cSld name="Color Segue Ligh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3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6" name="Google Shape;186;p4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1" name="Google Shape;201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5" name="Google Shape;205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6" name="Google Shape;20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3" name="Google Shape;21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6" name="Google Shape;21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0" name="Google Shape;220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1" name="Google Shape;221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2" name="Google Shape;22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25" name="Google Shape;22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" name="Google Shape;228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9" name="Google Shape;22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6"/>
          <p:cNvSpPr/>
          <p:nvPr>
            <p:ph idx="2" type="pic"/>
          </p:nvPr>
        </p:nvSpPr>
        <p:spPr>
          <a:xfrm>
            <a:off x="771525" y="1114425"/>
            <a:ext cx="1866900" cy="19326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p56"/>
          <p:cNvSpPr/>
          <p:nvPr>
            <p:ph idx="3" type="pic"/>
          </p:nvPr>
        </p:nvSpPr>
        <p:spPr>
          <a:xfrm>
            <a:off x="2705100" y="1114425"/>
            <a:ext cx="1866900" cy="19326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p56"/>
          <p:cNvSpPr/>
          <p:nvPr>
            <p:ph idx="4" type="pic"/>
          </p:nvPr>
        </p:nvSpPr>
        <p:spPr>
          <a:xfrm>
            <a:off x="4638675" y="1114425"/>
            <a:ext cx="1866900" cy="19326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p56"/>
          <p:cNvSpPr/>
          <p:nvPr>
            <p:ph idx="5" type="pic"/>
          </p:nvPr>
        </p:nvSpPr>
        <p:spPr>
          <a:xfrm>
            <a:off x="6572250" y="1114425"/>
            <a:ext cx="1866900" cy="1932600"/>
          </a:xfrm>
          <a:prstGeom prst="ellipse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with Subtitle Light 1">
  <p:cSld name="Color Segue with Subtitle Ligh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8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1" name="Google Shape;241;p58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2" name="Google Shape;242;p5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9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5" name="Google Shape;245;p59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6" name="Google Shape;246;p59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7" name="Google Shape;247;p59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248" name="Google Shape;248;p59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49" name="Google Shape;24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0"/>
          <p:cNvSpPr txBox="1"/>
          <p:nvPr>
            <p:ph type="title"/>
          </p:nvPr>
        </p:nvSpPr>
        <p:spPr>
          <a:xfrm>
            <a:off x="0" y="150134"/>
            <a:ext cx="9144000" cy="581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700"/>
              <a:buFont typeface="Arial"/>
              <a:buNone/>
              <a:defRPr b="1" sz="3600"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52" name="Google Shape;252;p60"/>
          <p:cNvSpPr txBox="1"/>
          <p:nvPr>
            <p:ph idx="1" type="body"/>
          </p:nvPr>
        </p:nvSpPr>
        <p:spPr>
          <a:xfrm>
            <a:off x="0" y="754036"/>
            <a:ext cx="9144000" cy="314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1_Title"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1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5" name="Google Shape;255;p61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6" name="Google Shape;256;p61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7" name="Google Shape;257;p61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258" name="Google Shape;258;p61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59" name="Google Shape;259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solidFill>
          <a:srgbClr val="FFFFFF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2" name="Google Shape;262;p62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3" name="Google Shape;263;p62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64" name="Google Shape;264;p62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265" name="Google Shape;265;p62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266" name="Google Shape;26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&amp; Text V1">
  <p:cSld name="Title_2"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8" name="Google Shape;268;p63"/>
          <p:cNvCxnSpPr/>
          <p:nvPr/>
        </p:nvCxnSpPr>
        <p:spPr>
          <a:xfrm>
            <a:off x="-4200" y="4756413"/>
            <a:ext cx="9152400" cy="0"/>
          </a:xfrm>
          <a:prstGeom prst="straightConnector1">
            <a:avLst/>
          </a:prstGeom>
          <a:noFill/>
          <a:ln cap="flat" cmpd="sng" w="76200">
            <a:solidFill>
              <a:srgbClr val="02B3E4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9" name="Google Shape;269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7126" y="4880852"/>
            <a:ext cx="1032150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63"/>
          <p:cNvSpPr txBox="1"/>
          <p:nvPr>
            <p:ph idx="12" type="sldNum"/>
          </p:nvPr>
        </p:nvSpPr>
        <p:spPr>
          <a:xfrm>
            <a:off x="8635402" y="4914900"/>
            <a:ext cx="385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63"/>
          <p:cNvSpPr txBox="1"/>
          <p:nvPr>
            <p:ph type="title"/>
          </p:nvPr>
        </p:nvSpPr>
        <p:spPr>
          <a:xfrm>
            <a:off x="3434575" y="4914875"/>
            <a:ext cx="517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b="0"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2" name="Google Shape;272;p63"/>
          <p:cNvSpPr txBox="1"/>
          <p:nvPr>
            <p:ph idx="2" type="title"/>
          </p:nvPr>
        </p:nvSpPr>
        <p:spPr>
          <a:xfrm>
            <a:off x="531575" y="691900"/>
            <a:ext cx="8081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73" name="Google Shape;273;p63"/>
          <p:cNvSpPr txBox="1"/>
          <p:nvPr>
            <p:ph idx="3" type="title"/>
          </p:nvPr>
        </p:nvSpPr>
        <p:spPr>
          <a:xfrm>
            <a:off x="531575" y="1480900"/>
            <a:ext cx="80811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AutoNum type="arabicPeriod"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b="0"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6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Light 1">
  <p:cSld name="Color Segue Light 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6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2" name="Google Shape;282;p6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with Subtitle Light 1">
  <p:cSld name="Color Segue with Subtitle Light 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8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7" name="Google Shape;287;p68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88" name="Google Shape;288;p6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 Light">
  <p:cSld name="Logo B Light">
    <p:bg>
      <p:bgPr>
        <a:solidFill>
          <a:srgbClr val="02B3E4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9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/>
          </a:p>
        </p:txBody>
      </p:sp>
      <p:sp>
        <p:nvSpPr>
          <p:cNvPr id="291" name="Google Shape;291;p69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/>
          </a:p>
        </p:txBody>
      </p:sp>
      <p:pic>
        <p:nvPicPr>
          <p:cNvPr id="292" name="Google Shape;29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313" y="2221260"/>
            <a:ext cx="41432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0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6" name="Google Shape;296;p70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97" name="Google Shape;297;p70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480-white.png" id="298" name="Google Shape;298;p70"/>
          <p:cNvPicPr preferRelativeResize="0"/>
          <p:nvPr/>
        </p:nvPicPr>
        <p:blipFill rotWithShape="1">
          <a:blip r:embed="rId2">
            <a:alphaModFix/>
          </a:blip>
          <a:srcRect b="31848" l="11523" r="11500" t="30948"/>
          <a:stretch/>
        </p:blipFill>
        <p:spPr>
          <a:xfrm>
            <a:off x="457200" y="4500000"/>
            <a:ext cx="2123623" cy="4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LOR">
  <p:cSld name="TITLE COLOR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1"/>
          <p:cNvSpPr txBox="1"/>
          <p:nvPr>
            <p:ph idx="1" type="body"/>
          </p:nvPr>
        </p:nvSpPr>
        <p:spPr>
          <a:xfrm>
            <a:off x="457200" y="2195513"/>
            <a:ext cx="50388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1" name="Google Shape;301;p71"/>
          <p:cNvSpPr txBox="1"/>
          <p:nvPr>
            <p:ph type="title"/>
          </p:nvPr>
        </p:nvSpPr>
        <p:spPr>
          <a:xfrm>
            <a:off x="457200" y="834727"/>
            <a:ext cx="82296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 type="tx">
  <p:cSld name="TITLE_AND_BODY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2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4" name="Google Shape;304;p7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3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7" name="Google Shape;307;p73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8" name="Google Shape;308;p73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09" name="Google Shape;309;p73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73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ith Subtitle">
  <p:cSld name="Segue with Subtitl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4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3" name="Google Shape;313;p74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9CBDD8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9CBDD8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4" name="Google Shape;314;p7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with Subtitle Light">
  <p:cSld name="Segue with Subtitle Light">
    <p:bg>
      <p:bgPr>
        <a:solidFill>
          <a:srgbClr val="02B3E4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5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7" name="Google Shape;317;p75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8" name="Google Shape;318;p75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with Subtitle Light 2">
  <p:cSld name="Color Segue with Subtitle Light 2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6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1" name="Google Shape;321;p76"/>
          <p:cNvSpPr txBox="1"/>
          <p:nvPr>
            <p:ph idx="1" type="body"/>
          </p:nvPr>
        </p:nvSpPr>
        <p:spPr>
          <a:xfrm>
            <a:off x="457200" y="26336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500"/>
              <a:buFont typeface="Open Sans"/>
              <a:buNone/>
              <a:defRPr b="0" i="0" sz="24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2" name="Google Shape;322;p7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 Light">
  <p:cSld name="Segue Light">
    <p:bg>
      <p:bgPr>
        <a:solidFill>
          <a:srgbClr val="02B3E4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77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5" name="Google Shape;325;p77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Segue Light 2">
  <p:cSld name="Color Segue Light 2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8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28" name="Google Shape;328;p78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rgbClr val="FFFFFF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9"/>
          <p:cNvSpPr txBox="1"/>
          <p:nvPr>
            <p:ph type="title"/>
          </p:nvPr>
        </p:nvSpPr>
        <p:spPr>
          <a:xfrm>
            <a:off x="457200" y="667978"/>
            <a:ext cx="82296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15240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1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1" name="Google Shape;331;p79"/>
          <p:cNvSpPr txBox="1"/>
          <p:nvPr>
            <p:ph idx="1" type="body"/>
          </p:nvPr>
        </p:nvSpPr>
        <p:spPr>
          <a:xfrm>
            <a:off x="609600" y="3419475"/>
            <a:ext cx="8077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35416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2" name="Google Shape;332;p79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">
  <p:cSld name="Title with Content">
    <p:bg>
      <p:bgPr>
        <a:solidFill>
          <a:srgbClr val="FFFFFF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80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5" name="Google Shape;335;p80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6" name="Google Shape;336;p80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7" name="Google Shape;337;p80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8" name="Google Shape;338;p80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Content &amp; Image">
  <p:cSld name="Title with Content &amp; Image"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81"/>
          <p:cNvSpPr txBox="1"/>
          <p:nvPr>
            <p:ph idx="1" type="body"/>
          </p:nvPr>
        </p:nvSpPr>
        <p:spPr>
          <a:xfrm>
            <a:off x="457200" y="912875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1" name="Google Shape;341;p81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2" name="Google Shape;342;p81"/>
          <p:cNvSpPr txBox="1"/>
          <p:nvPr>
            <p:ph type="title"/>
          </p:nvPr>
        </p:nvSpPr>
        <p:spPr>
          <a:xfrm>
            <a:off x="457200" y="304800"/>
            <a:ext cx="82296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3" name="Google Shape;343;p81"/>
          <p:cNvSpPr txBox="1"/>
          <p:nvPr>
            <p:ph idx="3" type="body"/>
          </p:nvPr>
        </p:nvSpPr>
        <p:spPr>
          <a:xfrm>
            <a:off x="457200" y="1714500"/>
            <a:ext cx="40251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4" name="Google Shape;344;p81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81"/>
          <p:cNvSpPr/>
          <p:nvPr>
            <p:ph idx="4" type="pic"/>
          </p:nvPr>
        </p:nvSpPr>
        <p:spPr>
          <a:xfrm>
            <a:off x="4662488" y="1714500"/>
            <a:ext cx="40242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533400" lvl="5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11200" lvl="6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0" lvl="7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066800" lvl="8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">
  <p:cSld name="Image">
    <p:bg>
      <p:bgPr>
        <a:solidFill>
          <a:srgbClr val="2D3D4A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533400" lvl="5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711200" lvl="6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889000" lvl="7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1066800" lvl="8" marL="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8" name="Google Shape;348;p82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">
  <p:cSld name="Demo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83"/>
          <p:cNvPicPr preferRelativeResize="0"/>
          <p:nvPr/>
        </p:nvPicPr>
        <p:blipFill rotWithShape="1">
          <a:blip r:embed="rId2">
            <a:alphaModFix/>
          </a:blip>
          <a:srcRect b="7535" l="0" r="7800" t="0"/>
          <a:stretch/>
        </p:blipFill>
        <p:spPr>
          <a:xfrm>
            <a:off x="6579650" y="2571750"/>
            <a:ext cx="2564400" cy="25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83"/>
          <p:cNvSpPr txBox="1"/>
          <p:nvPr>
            <p:ph idx="1" type="body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2" name="Google Shape;352;p8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 Dark">
  <p:cSld name="Logo A Dark">
    <p:bg>
      <p:bgPr>
        <a:solidFill>
          <a:srgbClr val="2E3D49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84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/>
          </a:p>
        </p:txBody>
      </p:sp>
      <p:sp>
        <p:nvSpPr>
          <p:cNvPr id="355" name="Google Shape;355;p84"/>
          <p:cNvSpPr/>
          <p:nvPr/>
        </p:nvSpPr>
        <p:spPr>
          <a:xfrm>
            <a:off x="3796401" y="3514398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/>
          </a:p>
        </p:txBody>
      </p:sp>
      <p:pic>
        <p:nvPicPr>
          <p:cNvPr id="356" name="Google Shape;35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84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A Light">
  <p:cSld name="Logo A Light">
    <p:bg>
      <p:bgPr>
        <a:solidFill>
          <a:srgbClr val="02B3E4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5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/>
          </a:p>
        </p:txBody>
      </p:sp>
      <p:sp>
        <p:nvSpPr>
          <p:cNvPr id="360" name="Google Shape;360;p85"/>
          <p:cNvSpPr/>
          <p:nvPr/>
        </p:nvSpPr>
        <p:spPr>
          <a:xfrm>
            <a:off x="3796401" y="3514725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FBFC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/>
          </a:p>
        </p:txBody>
      </p:sp>
      <p:pic>
        <p:nvPicPr>
          <p:cNvPr id="361" name="Google Shape;361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5828" y="1370725"/>
            <a:ext cx="2172300" cy="19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85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B Dark">
  <p:cSld name="Logo B Dark">
    <p:bg>
      <p:bgPr>
        <a:solidFill>
          <a:srgbClr val="2E3D49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6"/>
          <p:cNvSpPr/>
          <p:nvPr/>
        </p:nvSpPr>
        <p:spPr>
          <a:xfrm>
            <a:off x="489756" y="4800600"/>
            <a:ext cx="81645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</a:pPr>
            <a:r>
              <a:rPr b="0" i="0" lang="en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rPr>
              <a:t>© 2017 Udacity. All rights reserved.</a:t>
            </a:r>
            <a:endParaRPr/>
          </a:p>
        </p:txBody>
      </p:sp>
      <p:sp>
        <p:nvSpPr>
          <p:cNvPr id="365" name="Google Shape;365;p86"/>
          <p:cNvSpPr/>
          <p:nvPr/>
        </p:nvSpPr>
        <p:spPr>
          <a:xfrm>
            <a:off x="3796401" y="3048793"/>
            <a:ext cx="15513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in Demand</a:t>
            </a:r>
            <a:endParaRPr/>
          </a:p>
        </p:txBody>
      </p:sp>
      <p:pic>
        <p:nvPicPr>
          <p:cNvPr id="366" name="Google Shape;366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0679" y="2221260"/>
            <a:ext cx="4143299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86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 Only 1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7"/>
          <p:cNvSpPr txBox="1"/>
          <p:nvPr>
            <p:ph type="title"/>
          </p:nvPr>
        </p:nvSpPr>
        <p:spPr>
          <a:xfrm>
            <a:off x="355656" y="66405"/>
            <a:ext cx="8544600" cy="86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5434E"/>
              </a:buClr>
              <a:buSzPts val="6000"/>
              <a:buFont typeface="Amatic SC"/>
              <a:buNone/>
              <a:defRPr b="0" i="0" sz="6000" u="none" cap="none" strike="noStrike">
                <a:solidFill>
                  <a:srgbClr val="35434E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cxnSp>
        <p:nvCxnSpPr>
          <p:cNvPr id="370" name="Google Shape;370;p87"/>
          <p:cNvCxnSpPr/>
          <p:nvPr/>
        </p:nvCxnSpPr>
        <p:spPr>
          <a:xfrm>
            <a:off x="485125" y="908521"/>
            <a:ext cx="8173800" cy="0"/>
          </a:xfrm>
          <a:prstGeom prst="straightConnector1">
            <a:avLst/>
          </a:prstGeom>
          <a:noFill/>
          <a:ln cap="flat" cmpd="sng" w="9525">
            <a:solidFill>
              <a:srgbClr val="8BB0C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88"/>
          <p:cNvSpPr txBox="1"/>
          <p:nvPr>
            <p:ph type="title"/>
          </p:nvPr>
        </p:nvSpPr>
        <p:spPr>
          <a:xfrm>
            <a:off x="457200" y="763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2286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2286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2286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2286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2286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2286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2286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2286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E699F"/>
              </a:buClr>
              <a:buSzPts val="500"/>
              <a:buFont typeface="News Cycle"/>
              <a:buNone/>
              <a:defRPr b="0" i="0" sz="4000" u="none" cap="none" strike="noStrike">
                <a:solidFill>
                  <a:srgbClr val="1E699F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373" name="Google Shape;373;p88"/>
          <p:cNvSpPr txBox="1"/>
          <p:nvPr>
            <p:ph idx="1" type="body"/>
          </p:nvPr>
        </p:nvSpPr>
        <p:spPr>
          <a:xfrm>
            <a:off x="457200" y="1200151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30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24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24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News Cycle"/>
              <a:buNone/>
              <a:defRPr b="0" i="0" sz="1800" u="none" cap="none" strike="noStrike">
                <a:solidFill>
                  <a:srgbClr val="666666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cxnSp>
        <p:nvCxnSpPr>
          <p:cNvPr id="374" name="Google Shape;374;p88"/>
          <p:cNvCxnSpPr/>
          <p:nvPr/>
        </p:nvCxnSpPr>
        <p:spPr>
          <a:xfrm>
            <a:off x="1321150" y="933638"/>
            <a:ext cx="72852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5" name="Google Shape;375;p88"/>
          <p:cNvCxnSpPr/>
          <p:nvPr/>
        </p:nvCxnSpPr>
        <p:spPr>
          <a:xfrm>
            <a:off x="563661" y="933629"/>
            <a:ext cx="757500" cy="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 1">
    <p:bg>
      <p:bgPr>
        <a:solidFill>
          <a:srgbClr val="FFFFFF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90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79" name="Google Shape;379;p90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0" name="Google Shape;380;p90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1" name="Google Shape;381;p90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90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85" name="Google Shape;385;p91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p91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7" name="Google Shape;387;p91"/>
          <p:cNvSpPr txBox="1"/>
          <p:nvPr>
            <p:ph idx="11" type="ftr"/>
          </p:nvPr>
        </p:nvSpPr>
        <p:spPr>
          <a:xfrm>
            <a:off x="3124202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8" name="Google Shape;388;p91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>
  <p:cSld name="Nur Titel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92"/>
          <p:cNvSpPr txBox="1"/>
          <p:nvPr>
            <p:ph type="title"/>
          </p:nvPr>
        </p:nvSpPr>
        <p:spPr>
          <a:xfrm>
            <a:off x="251222" y="141480"/>
            <a:ext cx="8641500" cy="59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100"/>
              <a:buFont typeface="Open Sans"/>
              <a:buNone/>
              <a:defRPr b="0" i="0" sz="14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V1" type="title">
  <p:cSld name="TITL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4229" y="1071222"/>
            <a:ext cx="4515542" cy="79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94"/>
          <p:cNvCxnSpPr/>
          <p:nvPr/>
        </p:nvCxnSpPr>
        <p:spPr>
          <a:xfrm>
            <a:off x="1719150" y="2375550"/>
            <a:ext cx="5705700" cy="0"/>
          </a:xfrm>
          <a:prstGeom prst="straightConnector1">
            <a:avLst/>
          </a:prstGeom>
          <a:noFill/>
          <a:ln cap="flat" cmpd="sng" w="38100">
            <a:solidFill>
              <a:srgbClr val="02B3E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94"/>
          <p:cNvSpPr txBox="1"/>
          <p:nvPr>
            <p:ph type="title"/>
          </p:nvPr>
        </p:nvSpPr>
        <p:spPr>
          <a:xfrm>
            <a:off x="457325" y="2799475"/>
            <a:ext cx="82296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"/>
              <a:buNone/>
              <a:defRPr i="0" sz="3600" u="none" cap="none" strike="noStrike">
                <a:solidFill>
                  <a:srgbClr val="00B2E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"/>
              <a:buNone/>
              <a:defRPr i="0" sz="3600" u="none" cap="none" strike="noStrike">
                <a:solidFill>
                  <a:srgbClr val="00B2E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"/>
              <a:buNone/>
              <a:defRPr i="0" sz="3600" u="none" cap="none" strike="noStrike">
                <a:solidFill>
                  <a:srgbClr val="00B2E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"/>
              <a:buNone/>
              <a:defRPr i="0" sz="3600" u="none" cap="none" strike="noStrike">
                <a:solidFill>
                  <a:srgbClr val="00B2E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"/>
              <a:buNone/>
              <a:defRPr i="0" sz="3600" u="none" cap="none" strike="noStrike">
                <a:solidFill>
                  <a:srgbClr val="00B2E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"/>
              <a:buNone/>
              <a:defRPr i="0" sz="3600" u="none" cap="none" strike="noStrike">
                <a:solidFill>
                  <a:srgbClr val="00B2E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"/>
              <a:buNone/>
              <a:defRPr i="0" sz="3600" u="none" cap="none" strike="noStrike">
                <a:solidFill>
                  <a:srgbClr val="00B2E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"/>
              <a:buNone/>
              <a:defRPr i="0" sz="3600" u="none" cap="none" strike="noStrike">
                <a:solidFill>
                  <a:srgbClr val="00B2E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"/>
              <a:buNone/>
              <a:defRPr i="0" sz="3600" u="none" cap="none" strike="noStrike">
                <a:solidFill>
                  <a:srgbClr val="00B2E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96" name="Google Shape;396;p94"/>
          <p:cNvSpPr txBox="1"/>
          <p:nvPr>
            <p:ph idx="2" type="title"/>
          </p:nvPr>
        </p:nvSpPr>
        <p:spPr>
          <a:xfrm>
            <a:off x="456925" y="3436075"/>
            <a:ext cx="82299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&amp; Text V1">
  <p:cSld name="Title">
    <p:bg>
      <p:bgPr>
        <a:solidFill>
          <a:srgbClr val="FFFFFF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8" name="Google Shape;398;p95"/>
          <p:cNvCxnSpPr/>
          <p:nvPr/>
        </p:nvCxnSpPr>
        <p:spPr>
          <a:xfrm>
            <a:off x="-4200" y="4756413"/>
            <a:ext cx="9152400" cy="0"/>
          </a:xfrm>
          <a:prstGeom prst="straightConnector1">
            <a:avLst/>
          </a:prstGeom>
          <a:noFill/>
          <a:ln cap="flat" cmpd="sng" w="76200">
            <a:solidFill>
              <a:srgbClr val="02B3E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9" name="Google Shape;399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126" y="4880852"/>
            <a:ext cx="1032150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95"/>
          <p:cNvSpPr txBox="1"/>
          <p:nvPr>
            <p:ph idx="12" type="sldNum"/>
          </p:nvPr>
        </p:nvSpPr>
        <p:spPr>
          <a:xfrm>
            <a:off x="8635402" y="4914900"/>
            <a:ext cx="385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95"/>
          <p:cNvSpPr txBox="1"/>
          <p:nvPr>
            <p:ph type="title"/>
          </p:nvPr>
        </p:nvSpPr>
        <p:spPr>
          <a:xfrm>
            <a:off x="531575" y="691900"/>
            <a:ext cx="8081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2" name="Google Shape;402;p95"/>
          <p:cNvSpPr txBox="1"/>
          <p:nvPr>
            <p:ph idx="2" type="title"/>
          </p:nvPr>
        </p:nvSpPr>
        <p:spPr>
          <a:xfrm>
            <a:off x="531575" y="1480900"/>
            <a:ext cx="80811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143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AutoNum type="arabicPeriod"/>
              <a:defRPr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7620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270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8890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17780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26670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35560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43180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52070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&amp; Text V4">
  <p:cSld name="Title_2">
    <p:bg>
      <p:bgPr>
        <a:solidFill>
          <a:srgbClr val="FFFFF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126" y="4880852"/>
            <a:ext cx="1032150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96"/>
          <p:cNvSpPr txBox="1"/>
          <p:nvPr>
            <p:ph idx="12" type="sldNum"/>
          </p:nvPr>
        </p:nvSpPr>
        <p:spPr>
          <a:xfrm>
            <a:off x="8635402" y="4914900"/>
            <a:ext cx="385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96"/>
          <p:cNvSpPr txBox="1"/>
          <p:nvPr>
            <p:ph type="title"/>
          </p:nvPr>
        </p:nvSpPr>
        <p:spPr>
          <a:xfrm>
            <a:off x="3434575" y="4914875"/>
            <a:ext cx="517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7" name="Google Shape;407;p96"/>
          <p:cNvSpPr txBox="1"/>
          <p:nvPr>
            <p:ph idx="2" type="title"/>
          </p:nvPr>
        </p:nvSpPr>
        <p:spPr>
          <a:xfrm>
            <a:off x="531575" y="691900"/>
            <a:ext cx="8081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None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8" name="Google Shape;408;p96"/>
          <p:cNvSpPr txBox="1"/>
          <p:nvPr>
            <p:ph idx="3" type="title"/>
          </p:nvPr>
        </p:nvSpPr>
        <p:spPr>
          <a:xfrm>
            <a:off x="531575" y="1480900"/>
            <a:ext cx="80811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1143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1800"/>
              <a:buFont typeface="Open Sans"/>
              <a:buAutoNum type="arabicPeriod"/>
              <a:defRPr i="0" sz="18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7620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270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8890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17780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26670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35560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rabi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43180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alpha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52070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2600"/>
              <a:buFont typeface="Open Sans Light"/>
              <a:buAutoNum type="romanLcPeriod"/>
              <a:defRPr i="0" sz="2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V1">
  <p:cSld name="Title_1"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7126" y="4880852"/>
            <a:ext cx="1032150" cy="1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97"/>
          <p:cNvSpPr txBox="1"/>
          <p:nvPr>
            <p:ph idx="12" type="sldNum"/>
          </p:nvPr>
        </p:nvSpPr>
        <p:spPr>
          <a:xfrm>
            <a:off x="8635402" y="4914900"/>
            <a:ext cx="385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buNone/>
              <a:defRPr sz="900">
                <a:solidFill>
                  <a:srgbClr val="2D3D4A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97"/>
          <p:cNvSpPr txBox="1"/>
          <p:nvPr>
            <p:ph type="title"/>
          </p:nvPr>
        </p:nvSpPr>
        <p:spPr>
          <a:xfrm>
            <a:off x="3434575" y="4914875"/>
            <a:ext cx="51738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900"/>
              <a:buFont typeface="Open Sans Light"/>
              <a:buNone/>
              <a:defRPr i="0" sz="900" u="none" cap="none" strike="noStrike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13" name="Google Shape;413;p97"/>
          <p:cNvSpPr txBox="1"/>
          <p:nvPr>
            <p:ph idx="2" type="title"/>
          </p:nvPr>
        </p:nvSpPr>
        <p:spPr>
          <a:xfrm>
            <a:off x="738300" y="1670175"/>
            <a:ext cx="7874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 Light"/>
              <a:buNone/>
              <a:defRPr i="0" sz="3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 Light"/>
              <a:buNone/>
              <a:defRPr i="0" sz="3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177800" lvl="2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 Light"/>
              <a:buNone/>
              <a:defRPr i="0" sz="3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254000" lvl="3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 Light"/>
              <a:buNone/>
              <a:defRPr i="0" sz="3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342900" lvl="4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 Light"/>
              <a:buNone/>
              <a:defRPr i="0" sz="3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431800" lvl="5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 Light"/>
              <a:buNone/>
              <a:defRPr i="0" sz="3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520700" lvl="6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 Light"/>
              <a:buNone/>
              <a:defRPr i="0" sz="3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596900" lvl="7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 Light"/>
              <a:buNone/>
              <a:defRPr i="0" sz="3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685800" lvl="8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2E6"/>
              </a:buClr>
              <a:buSzPts val="3600"/>
              <a:buFont typeface="Open Sans Light"/>
              <a:buNone/>
              <a:defRPr i="0" sz="3600" u="none" cap="none" strike="noStrike">
                <a:solidFill>
                  <a:srgbClr val="00B2E6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cxnSp>
        <p:nvCxnSpPr>
          <p:cNvPr id="414" name="Google Shape;414;p97"/>
          <p:cNvCxnSpPr/>
          <p:nvPr/>
        </p:nvCxnSpPr>
        <p:spPr>
          <a:xfrm>
            <a:off x="-4200" y="1373363"/>
            <a:ext cx="9152400" cy="0"/>
          </a:xfrm>
          <a:prstGeom prst="straightConnector1">
            <a:avLst/>
          </a:prstGeom>
          <a:noFill/>
          <a:ln cap="flat" cmpd="sng" w="76200">
            <a:solidFill>
              <a:srgbClr val="02B3E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97"/>
          <p:cNvCxnSpPr/>
          <p:nvPr/>
        </p:nvCxnSpPr>
        <p:spPr>
          <a:xfrm>
            <a:off x="-4200" y="2603563"/>
            <a:ext cx="9152400" cy="0"/>
          </a:xfrm>
          <a:prstGeom prst="straightConnector1">
            <a:avLst/>
          </a:prstGeom>
          <a:noFill/>
          <a:ln cap="flat" cmpd="sng" w="76200">
            <a:solidFill>
              <a:srgbClr val="02B3E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Title_1_1">
    <p:bg>
      <p:bgPr>
        <a:solidFill>
          <a:srgbClr val="FFFFF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V2">
  <p:cSld name="Logo B Dark_1_1">
    <p:bg>
      <p:bgPr>
        <a:noFill/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1798" y="2123713"/>
            <a:ext cx="5120404" cy="89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99"/>
          <p:cNvCxnSpPr/>
          <p:nvPr/>
        </p:nvCxnSpPr>
        <p:spPr>
          <a:xfrm>
            <a:off x="-4200" y="4756413"/>
            <a:ext cx="9152400" cy="0"/>
          </a:xfrm>
          <a:prstGeom prst="straightConnector1">
            <a:avLst/>
          </a:prstGeom>
          <a:noFill/>
          <a:ln cap="flat" cmpd="sng" w="76200">
            <a:solidFill>
              <a:srgbClr val="02B3E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_2">
    <p:bg>
      <p:bgPr>
        <a:solidFill>
          <a:srgbClr val="FFFFFF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00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2" name="Google Shape;422;p100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5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3" name="Google Shape;423;p100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24" name="Google Shape;424;p100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rgbClr val="929292"/>
              </a:solidFill>
            </a:endParaRPr>
          </a:p>
        </p:txBody>
      </p:sp>
      <p:sp>
        <p:nvSpPr>
          <p:cNvPr id="425" name="Google Shape;425;p100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_3"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01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2_1">
    <p:bg>
      <p:bgPr>
        <a:solidFill>
          <a:srgbClr val="FFFFFF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2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0" name="Google Shape;430;p102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14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1" name="Google Shape;431;p102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2" name="Google Shape;432;p102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02"/>
          <p:cNvSpPr txBox="1"/>
          <p:nvPr>
            <p:ph idx="3" type="body"/>
          </p:nvPr>
        </p:nvSpPr>
        <p:spPr>
          <a:xfrm>
            <a:off x="457200" y="1714500"/>
            <a:ext cx="82296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Cabin"/>
              <a:buChar char="•"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300"/>
              <a:buFont typeface="Open Sans"/>
              <a:buChar char="–"/>
              <a:defRPr b="0" i="0" sz="1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100"/>
              <a:buFont typeface="Open Sans"/>
              <a:buChar char="–"/>
              <a:defRPr b="0" i="0" sz="14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2_1_1"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03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B3E4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6" name="Google Shape;436;p103"/>
          <p:cNvSpPr txBox="1"/>
          <p:nvPr>
            <p:ph idx="2" type="body"/>
          </p:nvPr>
        </p:nvSpPr>
        <p:spPr>
          <a:xfrm>
            <a:off x="457200" y="4914900"/>
            <a:ext cx="39576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SzPts val="1400"/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7" name="Google Shape;437;p103"/>
          <p:cNvSpPr txBox="1"/>
          <p:nvPr>
            <p:ph type="title"/>
          </p:nvPr>
        </p:nvSpPr>
        <p:spPr>
          <a:xfrm>
            <a:off x="457200" y="304800"/>
            <a:ext cx="82296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36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38" name="Google Shape;438;p103"/>
          <p:cNvSpPr txBox="1"/>
          <p:nvPr>
            <p:ph idx="12" type="sldNum"/>
          </p:nvPr>
        </p:nvSpPr>
        <p:spPr>
          <a:xfrm>
            <a:off x="8635403" y="4914900"/>
            <a:ext cx="102900" cy="1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97AD"/>
              </a:buClr>
              <a:buFont typeface="Open Sans"/>
              <a:buNone/>
              <a:defRPr b="0" i="0" sz="700" u="none" cap="none" strike="noStrike">
                <a:solidFill>
                  <a:srgbClr val="7D97AD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03"/>
          <p:cNvSpPr txBox="1"/>
          <p:nvPr>
            <p:ph idx="3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2D3D4A"/>
              </a:buClr>
              <a:buSzPts val="1400"/>
              <a:buFont typeface="Open Sans"/>
              <a:buNone/>
              <a:defRPr b="0" i="0" sz="1800" u="none" cap="none" strike="noStrike">
                <a:solidFill>
                  <a:srgbClr val="2D3D4A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V2" type="tx">
  <p:cSld name="TITLE_AND_BODY">
    <p:bg>
      <p:bgPr>
        <a:solidFill>
          <a:srgbClr val="02B3E4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04"/>
          <p:cNvSpPr txBox="1"/>
          <p:nvPr>
            <p:ph type="title"/>
          </p:nvPr>
        </p:nvSpPr>
        <p:spPr>
          <a:xfrm>
            <a:off x="657525" y="2815000"/>
            <a:ext cx="80346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Open Sans"/>
              <a:buNone/>
              <a:defRPr b="0" i="0" sz="36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b="0" i="0" sz="45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pic>
        <p:nvPicPr>
          <p:cNvPr id="442" name="Google Shape;442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7514" y="715163"/>
            <a:ext cx="4515572" cy="79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104"/>
          <p:cNvCxnSpPr/>
          <p:nvPr/>
        </p:nvCxnSpPr>
        <p:spPr>
          <a:xfrm>
            <a:off x="451950" y="2160188"/>
            <a:ext cx="8240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104"/>
          <p:cNvSpPr txBox="1"/>
          <p:nvPr>
            <p:ph idx="2" type="title"/>
          </p:nvPr>
        </p:nvSpPr>
        <p:spPr>
          <a:xfrm>
            <a:off x="657525" y="3554150"/>
            <a:ext cx="8034600" cy="9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 Light"/>
              <a:buNone/>
              <a:defRPr i="0" sz="1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None/>
              <a:defRPr b="0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1.xml"/><Relationship Id="rId21" Type="http://schemas.openxmlformats.org/officeDocument/2006/relationships/theme" Target="../theme/theme1.xml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59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26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86.xml"/><Relationship Id="rId28" Type="http://schemas.openxmlformats.org/officeDocument/2006/relationships/theme" Target="../theme/theme5.xml"/><Relationship Id="rId27" Type="http://schemas.openxmlformats.org/officeDocument/2006/relationships/slideLayout" Target="../slideLayouts/slideLayout88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2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10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0"/>
          </a:srgbClr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lv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14363" y="2662238"/>
            <a:ext cx="7915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0"/>
          </a:srgbClr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5"/>
          <p:cNvSpPr txBox="1"/>
          <p:nvPr>
            <p:ph type="title"/>
          </p:nvPr>
        </p:nvSpPr>
        <p:spPr>
          <a:xfrm>
            <a:off x="457200" y="1295400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88900" lvl="1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177800" lvl="2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254000" lvl="3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342900" lvl="4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431800" lvl="5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520700" lvl="6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596900" lvl="7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685800" lvl="8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E3D49"/>
              </a:buClr>
              <a:buSzPts val="500"/>
              <a:buFont typeface="Open Sans"/>
              <a:buNone/>
              <a:defRPr b="0" i="0" sz="4500" u="none" cap="none" strike="noStrike">
                <a:solidFill>
                  <a:srgbClr val="2E3D4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8" name="Google Shape;278;p65"/>
          <p:cNvSpPr txBox="1"/>
          <p:nvPr>
            <p:ph idx="1" type="body"/>
          </p:nvPr>
        </p:nvSpPr>
        <p:spPr>
          <a:xfrm>
            <a:off x="614363" y="2662238"/>
            <a:ext cx="79152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2B3E4"/>
              </a:buClr>
              <a:buSzPts val="500"/>
              <a:buFont typeface="Open Sans"/>
              <a:buNone/>
              <a:defRPr b="0" i="0" sz="1800" u="none" cap="none" strike="noStrike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9" name="Google Shape;279;p65"/>
          <p:cNvSpPr txBox="1"/>
          <p:nvPr>
            <p:ph idx="12" type="sldNum"/>
          </p:nvPr>
        </p:nvSpPr>
        <p:spPr>
          <a:xfrm>
            <a:off x="8892578" y="4953000"/>
            <a:ext cx="1410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700"/>
              <a:buFont typeface="Open Sans"/>
              <a:buNone/>
              <a:defRPr b="0" i="0" sz="700" u="none" cap="none" strike="noStrike">
                <a:solidFill>
                  <a:srgbClr val="92929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</p:sldLayoutIdLst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10"/>
          <p:cNvSpPr txBox="1"/>
          <p:nvPr/>
        </p:nvSpPr>
        <p:spPr>
          <a:xfrm>
            <a:off x="0" y="2977725"/>
            <a:ext cx="91440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54850" spcFirstLastPara="1" rIns="54850" wrap="square" tIns="54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2500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  <a:t>Data Analytics Fundamentals</a:t>
            </a:r>
            <a:endParaRPr sz="2500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" sz="2500">
                <a:solidFill>
                  <a:srgbClr val="02B3E4"/>
                </a:solidFill>
                <a:latin typeface="Open Sans"/>
                <a:ea typeface="Open Sans"/>
                <a:cs typeface="Open Sans"/>
                <a:sym typeface="Open Sans"/>
              </a:rPr>
              <a:t>fundamentos de análisis de datos </a:t>
            </a:r>
            <a:endParaRPr i="1"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t/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i="1" lang="en" sz="1800">
                <a:latin typeface="Open Sans"/>
                <a:ea typeface="Open Sans"/>
                <a:cs typeface="Open Sans"/>
                <a:sym typeface="Open Sans"/>
              </a:rPr>
              <a:t>Connect Session [#]</a:t>
            </a:r>
            <a:endParaRPr i="1"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2B3E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110"/>
          <p:cNvSpPr txBox="1"/>
          <p:nvPr/>
        </p:nvSpPr>
        <p:spPr>
          <a:xfrm>
            <a:off x="178500" y="4506774"/>
            <a:ext cx="87870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54850" spcFirstLastPara="1" rIns="54850" wrap="square" tIns="5485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E3D4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[date]</a:t>
            </a:r>
            <a:endParaRPr sz="2600">
              <a:solidFill>
                <a:srgbClr val="2E3D4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cxnSp>
        <p:nvCxnSpPr>
          <p:cNvPr id="472" name="Google Shape;472;p110"/>
          <p:cNvCxnSpPr/>
          <p:nvPr/>
        </p:nvCxnSpPr>
        <p:spPr>
          <a:xfrm>
            <a:off x="1037400" y="2223150"/>
            <a:ext cx="7069200" cy="0"/>
          </a:xfrm>
          <a:prstGeom prst="straightConnector1">
            <a:avLst/>
          </a:prstGeom>
          <a:noFill/>
          <a:ln cap="flat" cmpd="sng" w="38100">
            <a:solidFill>
              <a:srgbClr val="02B3E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110"/>
          <p:cNvCxnSpPr/>
          <p:nvPr/>
        </p:nvCxnSpPr>
        <p:spPr>
          <a:xfrm>
            <a:off x="4410988" y="241325"/>
            <a:ext cx="0" cy="1557900"/>
          </a:xfrm>
          <a:prstGeom prst="straightConnector1">
            <a:avLst/>
          </a:prstGeom>
          <a:noFill/>
          <a:ln cap="flat" cmpd="sng" w="19050">
            <a:solidFill>
              <a:srgbClr val="2E3D49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4" name="Google Shape;474;p110"/>
          <p:cNvPicPr preferRelativeResize="0"/>
          <p:nvPr/>
        </p:nvPicPr>
        <p:blipFill rotWithShape="1">
          <a:blip r:embed="rId3">
            <a:alphaModFix/>
          </a:blip>
          <a:srcRect b="39478" l="9093" r="10854" t="36471"/>
          <a:stretch/>
        </p:blipFill>
        <p:spPr>
          <a:xfrm>
            <a:off x="1227600" y="826375"/>
            <a:ext cx="2850324" cy="6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925" y="400525"/>
            <a:ext cx="1493900" cy="14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111"/>
          <p:cNvPicPr preferRelativeResize="0"/>
          <p:nvPr/>
        </p:nvPicPr>
        <p:blipFill rotWithShape="1">
          <a:blip r:embed="rId3">
            <a:alphaModFix amt="30000"/>
          </a:blip>
          <a:srcRect b="7813" l="0" r="0" t="7805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111"/>
          <p:cNvSpPr txBox="1"/>
          <p:nvPr/>
        </p:nvSpPr>
        <p:spPr>
          <a:xfrm>
            <a:off x="1482000" y="1242875"/>
            <a:ext cx="6180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  <a:endParaRPr sz="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2" name="Google Shape;482;p111"/>
          <p:cNvSpPr txBox="1"/>
          <p:nvPr/>
        </p:nvSpPr>
        <p:spPr>
          <a:xfrm>
            <a:off x="457200" y="26967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Subtitle</a:t>
            </a:r>
            <a:endParaRPr sz="500">
              <a:solidFill>
                <a:srgbClr val="FAFBF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12"/>
          <p:cNvSpPr txBox="1"/>
          <p:nvPr/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2B3E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Title</a:t>
            </a:r>
            <a:endParaRPr b="0" i="0" sz="2600" u="none" cap="none" strike="noStrike">
              <a:solidFill>
                <a:srgbClr val="02B3E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488" name="Google Shape;488;p112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112"/>
          <p:cNvSpPr txBox="1"/>
          <p:nvPr>
            <p:ph idx="2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13"/>
          <p:cNvPicPr preferRelativeResize="0"/>
          <p:nvPr/>
        </p:nvPicPr>
        <p:blipFill rotWithShape="1">
          <a:blip r:embed="rId3">
            <a:alphaModFix amt="35000"/>
          </a:blip>
          <a:srcRect b="16107" l="428" r="0" t="0"/>
          <a:stretch/>
        </p:blipFill>
        <p:spPr>
          <a:xfrm>
            <a:off x="0" y="-5575"/>
            <a:ext cx="9144002" cy="515464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113"/>
          <p:cNvSpPr txBox="1"/>
          <p:nvPr/>
        </p:nvSpPr>
        <p:spPr>
          <a:xfrm>
            <a:off x="3156500" y="1419300"/>
            <a:ext cx="34176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113"/>
          <p:cNvSpPr txBox="1"/>
          <p:nvPr/>
        </p:nvSpPr>
        <p:spPr>
          <a:xfrm>
            <a:off x="1482000" y="1242875"/>
            <a:ext cx="6180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  <a:endParaRPr sz="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113"/>
          <p:cNvSpPr txBox="1"/>
          <p:nvPr/>
        </p:nvSpPr>
        <p:spPr>
          <a:xfrm>
            <a:off x="457200" y="26967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Subtitle</a:t>
            </a:r>
            <a:endParaRPr sz="500">
              <a:solidFill>
                <a:srgbClr val="FAFBF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14"/>
          <p:cNvSpPr txBox="1"/>
          <p:nvPr/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2B3E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Title</a:t>
            </a:r>
            <a:endParaRPr b="0" i="0" sz="2600" u="none" cap="none" strike="noStrike">
              <a:solidFill>
                <a:srgbClr val="02B3E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03" name="Google Shape;503;p114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14"/>
          <p:cNvSpPr txBox="1"/>
          <p:nvPr>
            <p:ph idx="2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15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6357" y="0"/>
            <a:ext cx="913128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15"/>
          <p:cNvSpPr txBox="1"/>
          <p:nvPr/>
        </p:nvSpPr>
        <p:spPr>
          <a:xfrm>
            <a:off x="1482000" y="1242875"/>
            <a:ext cx="61800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  <a:endParaRPr sz="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1" name="Google Shape;511;p115"/>
          <p:cNvSpPr txBox="1"/>
          <p:nvPr/>
        </p:nvSpPr>
        <p:spPr>
          <a:xfrm>
            <a:off x="457200" y="2696763"/>
            <a:ext cx="82296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ctr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AFBFC"/>
                </a:solidFill>
                <a:latin typeface="Open Sans"/>
                <a:ea typeface="Open Sans"/>
                <a:cs typeface="Open Sans"/>
                <a:sym typeface="Open Sans"/>
              </a:rPr>
              <a:t>Subtitle</a:t>
            </a:r>
            <a:endParaRPr sz="500">
              <a:solidFill>
                <a:srgbClr val="FAFBF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16"/>
          <p:cNvSpPr txBox="1"/>
          <p:nvPr/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2B3E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Title</a:t>
            </a:r>
            <a:endParaRPr b="0" i="0" sz="2600" u="none" cap="none" strike="noStrike">
              <a:solidFill>
                <a:srgbClr val="02B3E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517" name="Google Shape;517;p116"/>
          <p:cNvSpPr txBox="1"/>
          <p:nvPr>
            <p:ph idx="1" type="body"/>
          </p:nvPr>
        </p:nvSpPr>
        <p:spPr>
          <a:xfrm>
            <a:off x="457200" y="914251"/>
            <a:ext cx="8229600" cy="3096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16"/>
          <p:cNvSpPr txBox="1"/>
          <p:nvPr>
            <p:ph idx="2" type="body"/>
          </p:nvPr>
        </p:nvSpPr>
        <p:spPr>
          <a:xfrm>
            <a:off x="457200" y="1715877"/>
            <a:ext cx="8229600" cy="2857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D4A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6850" y="1794600"/>
            <a:ext cx="3730325" cy="155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17"/>
          <p:cNvSpPr txBox="1"/>
          <p:nvPr/>
        </p:nvSpPr>
        <p:spPr>
          <a:xfrm>
            <a:off x="1579338" y="4603175"/>
            <a:ext cx="59853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20</a:t>
            </a:r>
            <a:r>
              <a:rPr lang="en" sz="8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20</a:t>
            </a:r>
            <a:r>
              <a:rPr b="0" i="0" lang="en" sz="800" u="none" cap="none" strike="noStrike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Udacity. All rights reserved. </a:t>
            </a:r>
            <a:endParaRPr b="0" i="0" sz="800" u="none" cap="none" strike="noStrike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2017 Udacity Template 16x9">
  <a:themeElements>
    <a:clrScheme name="White">
      <a:dk1>
        <a:srgbClr val="2E3D49"/>
      </a:dk1>
      <a:lt1>
        <a:srgbClr val="7D97A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017 Udacity Template 16x9">
  <a:themeElements>
    <a:clrScheme name="White">
      <a:dk1>
        <a:srgbClr val="2E3D49"/>
      </a:dk1>
      <a:lt1>
        <a:srgbClr val="7D97A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Udacity Enterprise Template (M2C)">
  <a:themeElements>
    <a:clrScheme name="White">
      <a:dk1>
        <a:srgbClr val="2E3D49"/>
      </a:dk1>
      <a:lt1>
        <a:srgbClr val="7D97AD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